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9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0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4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7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9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7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9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1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4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53B4E-D60C-46B4-AA91-E4EE1E6EAFE8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78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8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65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9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05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3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7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0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50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4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78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0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89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8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1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7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7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9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18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1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43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0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21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62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3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7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6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7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40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29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7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2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1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849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1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0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5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8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74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와이드스크린</PresentationFormat>
  <Paragraphs>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</cp:revision>
  <dcterms:created xsi:type="dcterms:W3CDTF">2023-03-13T03:56:46Z</dcterms:created>
  <dcterms:modified xsi:type="dcterms:W3CDTF">2023-03-14T12:53:18Z</dcterms:modified>
</cp:coreProperties>
</file>